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el-GR"/>
    </a:defPPr>
    <a:lvl1pPr marL="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2574" y="-96"/>
      </p:cViewPr>
      <p:guideLst>
        <p:guide orient="horz" pos="4763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4697786"/>
            <a:ext cx="9089390" cy="324154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8569431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5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50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5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90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605604"/>
            <a:ext cx="2406015" cy="129031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605604"/>
            <a:ext cx="7039822" cy="129031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9717624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6409573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55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5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66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50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77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533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88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9004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0" y="3528591"/>
            <a:ext cx="4722918" cy="9980167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812" y="3528591"/>
            <a:ext cx="4722918" cy="9980167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3385067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555" indent="0">
              <a:buNone/>
              <a:defRPr sz="3200" b="1"/>
            </a:lvl2pPr>
            <a:lvl3pPr marL="1475110" indent="0">
              <a:buNone/>
              <a:defRPr sz="2900" b="1"/>
            </a:lvl3pPr>
            <a:lvl4pPr marL="2212665" indent="0">
              <a:buNone/>
              <a:defRPr sz="2600" b="1"/>
            </a:lvl4pPr>
            <a:lvl5pPr marL="2950220" indent="0">
              <a:buNone/>
              <a:defRPr sz="2600" b="1"/>
            </a:lvl5pPr>
            <a:lvl6pPr marL="3687775" indent="0">
              <a:buNone/>
              <a:defRPr sz="2600" b="1"/>
            </a:lvl6pPr>
            <a:lvl7pPr marL="4425330" indent="0">
              <a:buNone/>
              <a:defRPr sz="2600" b="1"/>
            </a:lvl7pPr>
            <a:lvl8pPr marL="5162885" indent="0">
              <a:buNone/>
              <a:defRPr sz="2600" b="1"/>
            </a:lvl8pPr>
            <a:lvl9pPr marL="590044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" y="4795801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099" y="3385067"/>
            <a:ext cx="4726631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555" indent="0">
              <a:buNone/>
              <a:defRPr sz="3200" b="1"/>
            </a:lvl2pPr>
            <a:lvl3pPr marL="1475110" indent="0">
              <a:buNone/>
              <a:defRPr sz="2900" b="1"/>
            </a:lvl3pPr>
            <a:lvl4pPr marL="2212665" indent="0">
              <a:buNone/>
              <a:defRPr sz="2600" b="1"/>
            </a:lvl4pPr>
            <a:lvl5pPr marL="2950220" indent="0">
              <a:buNone/>
              <a:defRPr sz="2600" b="1"/>
            </a:lvl5pPr>
            <a:lvl6pPr marL="3687775" indent="0">
              <a:buNone/>
              <a:defRPr sz="2600" b="1"/>
            </a:lvl6pPr>
            <a:lvl7pPr marL="4425330" indent="0">
              <a:buNone/>
              <a:defRPr sz="2600" b="1"/>
            </a:lvl7pPr>
            <a:lvl8pPr marL="5162885" indent="0">
              <a:buNone/>
              <a:defRPr sz="2600" b="1"/>
            </a:lvl8pPr>
            <a:lvl9pPr marL="590044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4795801"/>
            <a:ext cx="4726631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5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22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671" y="3164530"/>
            <a:ext cx="3518055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555" indent="0">
              <a:buNone/>
              <a:defRPr sz="1900"/>
            </a:lvl2pPr>
            <a:lvl3pPr marL="1475110" indent="0">
              <a:buNone/>
              <a:defRPr sz="1600"/>
            </a:lvl3pPr>
            <a:lvl4pPr marL="2212665" indent="0">
              <a:buNone/>
              <a:defRPr sz="1500"/>
            </a:lvl4pPr>
            <a:lvl5pPr marL="2950220" indent="0">
              <a:buNone/>
              <a:defRPr sz="1500"/>
            </a:lvl5pPr>
            <a:lvl6pPr marL="3687775" indent="0">
              <a:buNone/>
              <a:defRPr sz="1500"/>
            </a:lvl6pPr>
            <a:lvl7pPr marL="4425330" indent="0">
              <a:buNone/>
              <a:defRPr sz="1500"/>
            </a:lvl7pPr>
            <a:lvl8pPr marL="5162885" indent="0">
              <a:buNone/>
              <a:defRPr sz="1500"/>
            </a:lvl8pPr>
            <a:lvl9pPr marL="5900440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981" y="10585767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981" y="1351226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555" indent="0">
              <a:buNone/>
              <a:defRPr sz="4500"/>
            </a:lvl2pPr>
            <a:lvl3pPr marL="1475110" indent="0">
              <a:buNone/>
              <a:defRPr sz="3900"/>
            </a:lvl3pPr>
            <a:lvl4pPr marL="2212665" indent="0">
              <a:buNone/>
              <a:defRPr sz="3200"/>
            </a:lvl4pPr>
            <a:lvl5pPr marL="2950220" indent="0">
              <a:buNone/>
              <a:defRPr sz="3200"/>
            </a:lvl5pPr>
            <a:lvl6pPr marL="3687775" indent="0">
              <a:buNone/>
              <a:defRPr sz="3200"/>
            </a:lvl6pPr>
            <a:lvl7pPr marL="4425330" indent="0">
              <a:buNone/>
              <a:defRPr sz="3200"/>
            </a:lvl7pPr>
            <a:lvl8pPr marL="5162885" indent="0">
              <a:buNone/>
              <a:defRPr sz="3200"/>
            </a:lvl8pPr>
            <a:lvl9pPr marL="5900440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981" y="11835477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555" indent="0">
              <a:buNone/>
              <a:defRPr sz="1900"/>
            </a:lvl2pPr>
            <a:lvl3pPr marL="1475110" indent="0">
              <a:buNone/>
              <a:defRPr sz="1600"/>
            </a:lvl3pPr>
            <a:lvl4pPr marL="2212665" indent="0">
              <a:buNone/>
              <a:defRPr sz="1500"/>
            </a:lvl4pPr>
            <a:lvl5pPr marL="2950220" indent="0">
              <a:buNone/>
              <a:defRPr sz="1500"/>
            </a:lvl5pPr>
            <a:lvl6pPr marL="3687775" indent="0">
              <a:buNone/>
              <a:defRPr sz="1500"/>
            </a:lvl6pPr>
            <a:lvl7pPr marL="4425330" indent="0">
              <a:buNone/>
              <a:defRPr sz="1500"/>
            </a:lvl7pPr>
            <a:lvl8pPr marL="5162885" indent="0">
              <a:buNone/>
              <a:defRPr sz="1500"/>
            </a:lvl8pPr>
            <a:lvl9pPr marL="5900440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605602"/>
            <a:ext cx="9624060" cy="2520421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3528591"/>
            <a:ext cx="9624060" cy="9980167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670" y="14016342"/>
            <a:ext cx="2495127" cy="805134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B9356-5766-4FBB-8F17-1F04D3C73E19}" type="datetimeFigureOut">
              <a:rPr lang="el-GR" smtClean="0"/>
              <a:t>2/2/2011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579" y="14016342"/>
            <a:ext cx="3386243" cy="805134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3603" y="14016342"/>
            <a:ext cx="2495127" cy="805134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B3D91-F8F2-41D3-9AF0-0C1B34324B9F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7511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alcea_zones_02 2011.wmf"/>
          <p:cNvPicPr>
            <a:picLocks noChangeAspect="1"/>
          </p:cNvPicPr>
          <p:nvPr/>
        </p:nvPicPr>
        <p:blipFill>
          <a:blip r:embed="rId2"/>
          <a:srcRect l="37307" t="2380" r="5240" b="28217"/>
          <a:stretch>
            <a:fillRect/>
          </a:stretch>
        </p:blipFill>
        <p:spPr>
          <a:xfrm>
            <a:off x="846106" y="410818"/>
            <a:ext cx="8973029" cy="142942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b.emmanouilidi</dc:creator>
  <cp:lastModifiedBy>b.emmanouilidi</cp:lastModifiedBy>
  <cp:revision>1</cp:revision>
  <dcterms:created xsi:type="dcterms:W3CDTF">2011-02-02T10:07:49Z</dcterms:created>
  <dcterms:modified xsi:type="dcterms:W3CDTF">2011-02-02T10:11:26Z</dcterms:modified>
</cp:coreProperties>
</file>